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5853113" cy="3290888"/>
  <p:notesSz cx="6858000" cy="9144000"/>
  <p:defaultTextStyle>
    <a:defPPr>
      <a:defRPr lang="es-ES"/>
    </a:defPPr>
    <a:lvl1pPr marL="0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1pPr>
    <a:lvl2pPr marL="261219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2pPr>
    <a:lvl3pPr marL="522438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3pPr>
    <a:lvl4pPr marL="783656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4pPr>
    <a:lvl5pPr marL="1044875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5pPr>
    <a:lvl6pPr marL="1306094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6pPr>
    <a:lvl7pPr marL="1567313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7pPr>
    <a:lvl8pPr marL="1828532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8pPr>
    <a:lvl9pPr marL="2089751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7" userDrawn="1">
          <p15:clr>
            <a:srgbClr val="A4A3A4"/>
          </p15:clr>
        </p15:guide>
        <p15:guide id="2" pos="1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C00"/>
    <a:srgbClr val="A82B0B"/>
    <a:srgbClr val="007457"/>
    <a:srgbClr val="03B1FA"/>
    <a:srgbClr val="5F0E82"/>
    <a:srgbClr val="D32E5F"/>
    <a:srgbClr val="976C00"/>
    <a:srgbClr val="F72D9B"/>
    <a:srgbClr val="00B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8"/>
    <p:restoredTop sz="94626"/>
  </p:normalViewPr>
  <p:slideViewPr>
    <p:cSldViewPr snapToGrid="0" snapToObjects="1">
      <p:cViewPr varScale="1">
        <p:scale>
          <a:sx n="215" d="100"/>
          <a:sy n="215" d="100"/>
        </p:scale>
        <p:origin x="876" y="174"/>
      </p:cViewPr>
      <p:guideLst>
        <p:guide orient="horz" pos="1037"/>
        <p:guide pos="1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8984" y="1022309"/>
            <a:ext cx="4975147" cy="70540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7968" y="1864836"/>
            <a:ext cx="4097179" cy="8410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1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7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8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57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82631" y="175972"/>
            <a:ext cx="987713" cy="374338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19493" y="175972"/>
            <a:ext cx="2865587" cy="374338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1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31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56" y="2114700"/>
            <a:ext cx="4975147" cy="653607"/>
          </a:xfrm>
        </p:spPr>
        <p:txBody>
          <a:bodyPr anchor="t"/>
          <a:lstStyle>
            <a:lvl1pPr algn="l">
              <a:defRPr sz="1841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2356" y="1394820"/>
            <a:ext cx="4975147" cy="719881"/>
          </a:xfrm>
        </p:spPr>
        <p:txBody>
          <a:bodyPr anchor="b"/>
          <a:lstStyle>
            <a:lvl1pPr marL="0" indent="0">
              <a:buNone/>
              <a:defRPr sz="920">
                <a:solidFill>
                  <a:schemeClr val="tx1">
                    <a:tint val="75000"/>
                  </a:schemeClr>
                </a:solidFill>
              </a:defRPr>
            </a:lvl1pPr>
            <a:lvl2pPr marL="210376" indent="0">
              <a:buNone/>
              <a:defRPr sz="828">
                <a:solidFill>
                  <a:schemeClr val="tx1">
                    <a:tint val="75000"/>
                  </a:schemeClr>
                </a:solidFill>
              </a:defRPr>
            </a:lvl2pPr>
            <a:lvl3pPr marL="420752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3pPr>
            <a:lvl4pPr marL="631128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4pPr>
            <a:lvl5pPr marL="841504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5pPr>
            <a:lvl6pPr marL="1051879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6pPr>
            <a:lvl7pPr marL="1262255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7pPr>
            <a:lvl8pPr marL="1472631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8pPr>
            <a:lvl9pPr marL="1683007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9493" y="1023833"/>
            <a:ext cx="1926650" cy="2895525"/>
          </a:xfrm>
        </p:spPr>
        <p:txBody>
          <a:bodyPr/>
          <a:lstStyle>
            <a:lvl1pPr>
              <a:defRPr sz="1288"/>
            </a:lvl1pPr>
            <a:lvl2pPr>
              <a:defRPr sz="1104"/>
            </a:lvl2pPr>
            <a:lvl3pPr>
              <a:defRPr sz="920"/>
            </a:lvl3pPr>
            <a:lvl4pPr>
              <a:defRPr sz="828"/>
            </a:lvl4pPr>
            <a:lvl5pPr>
              <a:defRPr sz="828"/>
            </a:lvl5pPr>
            <a:lvl6pPr>
              <a:defRPr sz="828"/>
            </a:lvl6pPr>
            <a:lvl7pPr>
              <a:defRPr sz="828"/>
            </a:lvl7pPr>
            <a:lvl8pPr>
              <a:defRPr sz="828"/>
            </a:lvl8pPr>
            <a:lvl9pPr>
              <a:defRPr sz="82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43694" y="1023833"/>
            <a:ext cx="1926650" cy="2895525"/>
          </a:xfrm>
        </p:spPr>
        <p:txBody>
          <a:bodyPr/>
          <a:lstStyle>
            <a:lvl1pPr>
              <a:defRPr sz="1288"/>
            </a:lvl1pPr>
            <a:lvl2pPr>
              <a:defRPr sz="1104"/>
            </a:lvl2pPr>
            <a:lvl3pPr>
              <a:defRPr sz="920"/>
            </a:lvl3pPr>
            <a:lvl4pPr>
              <a:defRPr sz="828"/>
            </a:lvl4pPr>
            <a:lvl5pPr>
              <a:defRPr sz="828"/>
            </a:lvl5pPr>
            <a:lvl6pPr>
              <a:defRPr sz="828"/>
            </a:lvl6pPr>
            <a:lvl7pPr>
              <a:defRPr sz="828"/>
            </a:lvl7pPr>
            <a:lvl8pPr>
              <a:defRPr sz="828"/>
            </a:lvl8pPr>
            <a:lvl9pPr>
              <a:defRPr sz="82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2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56" y="131788"/>
            <a:ext cx="5267802" cy="54848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2657" y="736641"/>
            <a:ext cx="2586141" cy="306997"/>
          </a:xfrm>
        </p:spPr>
        <p:txBody>
          <a:bodyPr anchor="b"/>
          <a:lstStyle>
            <a:lvl1pPr marL="0" indent="0">
              <a:buNone/>
              <a:defRPr sz="1104" b="1"/>
            </a:lvl1pPr>
            <a:lvl2pPr marL="210376" indent="0">
              <a:buNone/>
              <a:defRPr sz="920" b="1"/>
            </a:lvl2pPr>
            <a:lvl3pPr marL="420752" indent="0">
              <a:buNone/>
              <a:defRPr sz="828" b="1"/>
            </a:lvl3pPr>
            <a:lvl4pPr marL="631128" indent="0">
              <a:buNone/>
              <a:defRPr sz="736" b="1"/>
            </a:lvl4pPr>
            <a:lvl5pPr marL="841504" indent="0">
              <a:buNone/>
              <a:defRPr sz="736" b="1"/>
            </a:lvl5pPr>
            <a:lvl6pPr marL="1051879" indent="0">
              <a:buNone/>
              <a:defRPr sz="736" b="1"/>
            </a:lvl6pPr>
            <a:lvl7pPr marL="1262255" indent="0">
              <a:buNone/>
              <a:defRPr sz="736" b="1"/>
            </a:lvl7pPr>
            <a:lvl8pPr marL="1472631" indent="0">
              <a:buNone/>
              <a:defRPr sz="736" b="1"/>
            </a:lvl8pPr>
            <a:lvl9pPr marL="1683007" indent="0">
              <a:buNone/>
              <a:defRPr sz="736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92657" y="1043638"/>
            <a:ext cx="2586141" cy="1896070"/>
          </a:xfrm>
        </p:spPr>
        <p:txBody>
          <a:bodyPr/>
          <a:lstStyle>
            <a:lvl1pPr>
              <a:defRPr sz="1104"/>
            </a:lvl1pPr>
            <a:lvl2pPr>
              <a:defRPr sz="920"/>
            </a:lvl2pPr>
            <a:lvl3pPr>
              <a:defRPr sz="828"/>
            </a:lvl3pPr>
            <a:lvl4pPr>
              <a:defRPr sz="736"/>
            </a:lvl4pPr>
            <a:lvl5pPr>
              <a:defRPr sz="736"/>
            </a:lvl5pPr>
            <a:lvl6pPr>
              <a:defRPr sz="736"/>
            </a:lvl6pPr>
            <a:lvl7pPr>
              <a:defRPr sz="736"/>
            </a:lvl7pPr>
            <a:lvl8pPr>
              <a:defRPr sz="736"/>
            </a:lvl8pPr>
            <a:lvl9pPr>
              <a:defRPr sz="736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973301" y="736641"/>
            <a:ext cx="2587158" cy="306997"/>
          </a:xfrm>
        </p:spPr>
        <p:txBody>
          <a:bodyPr anchor="b"/>
          <a:lstStyle>
            <a:lvl1pPr marL="0" indent="0">
              <a:buNone/>
              <a:defRPr sz="1104" b="1"/>
            </a:lvl1pPr>
            <a:lvl2pPr marL="210376" indent="0">
              <a:buNone/>
              <a:defRPr sz="920" b="1"/>
            </a:lvl2pPr>
            <a:lvl3pPr marL="420752" indent="0">
              <a:buNone/>
              <a:defRPr sz="828" b="1"/>
            </a:lvl3pPr>
            <a:lvl4pPr marL="631128" indent="0">
              <a:buNone/>
              <a:defRPr sz="736" b="1"/>
            </a:lvl4pPr>
            <a:lvl5pPr marL="841504" indent="0">
              <a:buNone/>
              <a:defRPr sz="736" b="1"/>
            </a:lvl5pPr>
            <a:lvl6pPr marL="1051879" indent="0">
              <a:buNone/>
              <a:defRPr sz="736" b="1"/>
            </a:lvl6pPr>
            <a:lvl7pPr marL="1262255" indent="0">
              <a:buNone/>
              <a:defRPr sz="736" b="1"/>
            </a:lvl7pPr>
            <a:lvl8pPr marL="1472631" indent="0">
              <a:buNone/>
              <a:defRPr sz="736" b="1"/>
            </a:lvl8pPr>
            <a:lvl9pPr marL="1683007" indent="0">
              <a:buNone/>
              <a:defRPr sz="736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973301" y="1043638"/>
            <a:ext cx="2587158" cy="1896070"/>
          </a:xfrm>
        </p:spPr>
        <p:txBody>
          <a:bodyPr/>
          <a:lstStyle>
            <a:lvl1pPr>
              <a:defRPr sz="1104"/>
            </a:lvl1pPr>
            <a:lvl2pPr>
              <a:defRPr sz="920"/>
            </a:lvl2pPr>
            <a:lvl3pPr>
              <a:defRPr sz="828"/>
            </a:lvl3pPr>
            <a:lvl4pPr>
              <a:defRPr sz="736"/>
            </a:lvl4pPr>
            <a:lvl5pPr>
              <a:defRPr sz="736"/>
            </a:lvl5pPr>
            <a:lvl6pPr>
              <a:defRPr sz="736"/>
            </a:lvl6pPr>
            <a:lvl7pPr>
              <a:defRPr sz="736"/>
            </a:lvl7pPr>
            <a:lvl8pPr>
              <a:defRPr sz="736"/>
            </a:lvl8pPr>
            <a:lvl9pPr>
              <a:defRPr sz="736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59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5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57" y="131026"/>
            <a:ext cx="1925634" cy="557623"/>
          </a:xfrm>
        </p:spPr>
        <p:txBody>
          <a:bodyPr anchor="b"/>
          <a:lstStyle>
            <a:lvl1pPr algn="l">
              <a:defRPr sz="92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8406" y="131028"/>
            <a:ext cx="3272053" cy="2808682"/>
          </a:xfrm>
        </p:spPr>
        <p:txBody>
          <a:bodyPr/>
          <a:lstStyle>
            <a:lvl1pPr>
              <a:defRPr sz="1472"/>
            </a:lvl1pPr>
            <a:lvl2pPr>
              <a:defRPr sz="1288"/>
            </a:lvl2pPr>
            <a:lvl3pPr>
              <a:defRPr sz="1104"/>
            </a:lvl3pPr>
            <a:lvl4pPr>
              <a:defRPr sz="920"/>
            </a:lvl4pPr>
            <a:lvl5pPr>
              <a:defRPr sz="920"/>
            </a:lvl5pPr>
            <a:lvl6pPr>
              <a:defRPr sz="920"/>
            </a:lvl6pPr>
            <a:lvl7pPr>
              <a:defRPr sz="920"/>
            </a:lvl7pPr>
            <a:lvl8pPr>
              <a:defRPr sz="920"/>
            </a:lvl8pPr>
            <a:lvl9pPr>
              <a:defRPr sz="9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2657" y="688650"/>
            <a:ext cx="1925634" cy="2251059"/>
          </a:xfrm>
        </p:spPr>
        <p:txBody>
          <a:bodyPr/>
          <a:lstStyle>
            <a:lvl1pPr marL="0" indent="0">
              <a:buNone/>
              <a:defRPr sz="644"/>
            </a:lvl1pPr>
            <a:lvl2pPr marL="210376" indent="0">
              <a:buNone/>
              <a:defRPr sz="552"/>
            </a:lvl2pPr>
            <a:lvl3pPr marL="420752" indent="0">
              <a:buNone/>
              <a:defRPr sz="460"/>
            </a:lvl3pPr>
            <a:lvl4pPr marL="631128" indent="0">
              <a:buNone/>
              <a:defRPr sz="414"/>
            </a:lvl4pPr>
            <a:lvl5pPr marL="841504" indent="0">
              <a:buNone/>
              <a:defRPr sz="414"/>
            </a:lvl5pPr>
            <a:lvl6pPr marL="1051879" indent="0">
              <a:buNone/>
              <a:defRPr sz="414"/>
            </a:lvl6pPr>
            <a:lvl7pPr marL="1262255" indent="0">
              <a:buNone/>
              <a:defRPr sz="414"/>
            </a:lvl7pPr>
            <a:lvl8pPr marL="1472631" indent="0">
              <a:buNone/>
              <a:defRPr sz="414"/>
            </a:lvl8pPr>
            <a:lvl9pPr marL="1683007" indent="0">
              <a:buNone/>
              <a:defRPr sz="41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0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7252" y="2303622"/>
            <a:ext cx="3511868" cy="271956"/>
          </a:xfrm>
        </p:spPr>
        <p:txBody>
          <a:bodyPr anchor="b"/>
          <a:lstStyle>
            <a:lvl1pPr algn="l">
              <a:defRPr sz="92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147252" y="294047"/>
            <a:ext cx="3511868" cy="1974533"/>
          </a:xfrm>
        </p:spPr>
        <p:txBody>
          <a:bodyPr/>
          <a:lstStyle>
            <a:lvl1pPr marL="0" indent="0">
              <a:buNone/>
              <a:defRPr sz="1472"/>
            </a:lvl1pPr>
            <a:lvl2pPr marL="210376" indent="0">
              <a:buNone/>
              <a:defRPr sz="1288"/>
            </a:lvl2pPr>
            <a:lvl3pPr marL="420752" indent="0">
              <a:buNone/>
              <a:defRPr sz="1104"/>
            </a:lvl3pPr>
            <a:lvl4pPr marL="631128" indent="0">
              <a:buNone/>
              <a:defRPr sz="920"/>
            </a:lvl4pPr>
            <a:lvl5pPr marL="841504" indent="0">
              <a:buNone/>
              <a:defRPr sz="920"/>
            </a:lvl5pPr>
            <a:lvl6pPr marL="1051879" indent="0">
              <a:buNone/>
              <a:defRPr sz="920"/>
            </a:lvl6pPr>
            <a:lvl7pPr marL="1262255" indent="0">
              <a:buNone/>
              <a:defRPr sz="920"/>
            </a:lvl7pPr>
            <a:lvl8pPr marL="1472631" indent="0">
              <a:buNone/>
              <a:defRPr sz="920"/>
            </a:lvl8pPr>
            <a:lvl9pPr marL="1683007" indent="0">
              <a:buNone/>
              <a:defRPr sz="92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7252" y="2575578"/>
            <a:ext cx="3511868" cy="386222"/>
          </a:xfrm>
        </p:spPr>
        <p:txBody>
          <a:bodyPr/>
          <a:lstStyle>
            <a:lvl1pPr marL="0" indent="0">
              <a:buNone/>
              <a:defRPr sz="644"/>
            </a:lvl1pPr>
            <a:lvl2pPr marL="210376" indent="0">
              <a:buNone/>
              <a:defRPr sz="552"/>
            </a:lvl2pPr>
            <a:lvl3pPr marL="420752" indent="0">
              <a:buNone/>
              <a:defRPr sz="460"/>
            </a:lvl3pPr>
            <a:lvl4pPr marL="631128" indent="0">
              <a:buNone/>
              <a:defRPr sz="414"/>
            </a:lvl4pPr>
            <a:lvl5pPr marL="841504" indent="0">
              <a:buNone/>
              <a:defRPr sz="414"/>
            </a:lvl5pPr>
            <a:lvl6pPr marL="1051879" indent="0">
              <a:buNone/>
              <a:defRPr sz="414"/>
            </a:lvl6pPr>
            <a:lvl7pPr marL="1262255" indent="0">
              <a:buNone/>
              <a:defRPr sz="414"/>
            </a:lvl7pPr>
            <a:lvl8pPr marL="1472631" indent="0">
              <a:buNone/>
              <a:defRPr sz="414"/>
            </a:lvl8pPr>
            <a:lvl9pPr marL="1683007" indent="0">
              <a:buNone/>
              <a:defRPr sz="41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2656" y="131788"/>
            <a:ext cx="5267802" cy="548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2656" y="767875"/>
            <a:ext cx="5267802" cy="21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92656" y="3050167"/>
            <a:ext cx="13657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2D0E-7D22-FA47-8100-FAB9F139E705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999814" y="3050167"/>
            <a:ext cx="185348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194731" y="3050167"/>
            <a:ext cx="13657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56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0376" rtl="0" eaLnBrk="1" latinLnBrk="0" hangingPunct="1">
        <a:spcBef>
          <a:spcPct val="0"/>
        </a:spcBef>
        <a:buNone/>
        <a:defRPr sz="20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782" indent="-157782" algn="l" defTabSz="210376" rtl="0" eaLnBrk="1" latinLnBrk="0" hangingPunct="1">
        <a:spcBef>
          <a:spcPct val="20000"/>
        </a:spcBef>
        <a:buFont typeface="Arial"/>
        <a:buChar char="•"/>
        <a:defRPr sz="1472" kern="1200">
          <a:solidFill>
            <a:schemeClr val="tx1"/>
          </a:solidFill>
          <a:latin typeface="+mn-lt"/>
          <a:ea typeface="+mn-ea"/>
          <a:cs typeface="+mn-cs"/>
        </a:defRPr>
      </a:lvl1pPr>
      <a:lvl2pPr marL="341861" indent="-131485" algn="l" defTabSz="210376" rtl="0" eaLnBrk="1" latinLnBrk="0" hangingPunct="1">
        <a:spcBef>
          <a:spcPct val="20000"/>
        </a:spcBef>
        <a:buFont typeface="Arial"/>
        <a:buChar char="–"/>
        <a:defRPr sz="1288" kern="1200">
          <a:solidFill>
            <a:schemeClr val="tx1"/>
          </a:solidFill>
          <a:latin typeface="+mn-lt"/>
          <a:ea typeface="+mn-ea"/>
          <a:cs typeface="+mn-cs"/>
        </a:defRPr>
      </a:lvl2pPr>
      <a:lvl3pPr marL="525939" indent="-105188" algn="l" defTabSz="210376" rtl="0" eaLnBrk="1" latinLnBrk="0" hangingPunct="1">
        <a:spcBef>
          <a:spcPct val="20000"/>
        </a:spcBef>
        <a:buFont typeface="Arial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3pPr>
      <a:lvl4pPr marL="736315" indent="-105188" algn="l" defTabSz="210376" rtl="0" eaLnBrk="1" latinLnBrk="0" hangingPunct="1">
        <a:spcBef>
          <a:spcPct val="20000"/>
        </a:spcBef>
        <a:buFont typeface="Arial"/>
        <a:buChar char="–"/>
        <a:defRPr sz="920" kern="1200">
          <a:solidFill>
            <a:schemeClr val="tx1"/>
          </a:solidFill>
          <a:latin typeface="+mn-lt"/>
          <a:ea typeface="+mn-ea"/>
          <a:cs typeface="+mn-cs"/>
        </a:defRPr>
      </a:lvl4pPr>
      <a:lvl5pPr marL="946691" indent="-105188" algn="l" defTabSz="210376" rtl="0" eaLnBrk="1" latinLnBrk="0" hangingPunct="1">
        <a:spcBef>
          <a:spcPct val="20000"/>
        </a:spcBef>
        <a:buFont typeface="Arial"/>
        <a:buChar char="»"/>
        <a:defRPr sz="920" kern="1200">
          <a:solidFill>
            <a:schemeClr val="tx1"/>
          </a:solidFill>
          <a:latin typeface="+mn-lt"/>
          <a:ea typeface="+mn-ea"/>
          <a:cs typeface="+mn-cs"/>
        </a:defRPr>
      </a:lvl5pPr>
      <a:lvl6pPr marL="1157067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6pPr>
      <a:lvl7pPr marL="1367443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7pPr>
      <a:lvl8pPr marL="1577819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8pPr>
      <a:lvl9pPr marL="1788195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1pPr>
      <a:lvl2pPr marL="210376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2pPr>
      <a:lvl3pPr marL="420752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3pPr>
      <a:lvl4pPr marL="631128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4pPr>
      <a:lvl5pPr marL="841504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5pPr>
      <a:lvl6pPr marL="1051879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6pPr>
      <a:lvl7pPr marL="1262255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7pPr>
      <a:lvl8pPr marL="1472631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8pPr>
      <a:lvl9pPr marL="1683007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31CD1-A902-60C9-52DF-D682BDD0F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89EAEA-2961-DA6E-FDBB-9F466954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47" y="0"/>
            <a:ext cx="5844820" cy="3290887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53A77154-7167-B863-99DC-3E304E505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961" y="910795"/>
            <a:ext cx="2197000" cy="450407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288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36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F7122BF-C3D3-F63C-0D71-9E6ADDC6CD00}"/>
              </a:ext>
            </a:extLst>
          </p:cNvPr>
          <p:cNvSpPr txBox="1">
            <a:spLocks/>
          </p:cNvSpPr>
          <p:nvPr/>
        </p:nvSpPr>
        <p:spPr>
          <a:xfrm>
            <a:off x="3385961" y="1346112"/>
            <a:ext cx="2197000" cy="450407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36" b="1" dirty="0">
                <a:solidFill>
                  <a:srgbClr val="A82B0B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36" b="1" dirty="0">
                <a:solidFill>
                  <a:srgbClr val="A82B0B"/>
                </a:solidFill>
                <a:latin typeface="+mj-lt"/>
                <a:cs typeface="DIN Alternate Bold"/>
              </a:rPr>
              <a:t>INGENIERÍA INDUSTRIAL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45CDA9B6-D210-BFA4-2152-AA15235CD8ED}"/>
              </a:ext>
            </a:extLst>
          </p:cNvPr>
          <p:cNvSpPr txBox="1">
            <a:spLocks/>
          </p:cNvSpPr>
          <p:nvPr/>
        </p:nvSpPr>
        <p:spPr>
          <a:xfrm>
            <a:off x="3385960" y="1808945"/>
            <a:ext cx="2344575" cy="250674"/>
          </a:xfrm>
          <a:prstGeom prst="rect">
            <a:avLst/>
          </a:prstGeom>
        </p:spPr>
        <p:txBody>
          <a:bodyPr vert="horz" lIns="42073" tIns="21037" rIns="42073" bIns="21037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20" b="1" dirty="0">
                <a:solidFill>
                  <a:srgbClr val="A82B0B"/>
                </a:solidFill>
                <a:latin typeface="+mj-lt"/>
                <a:cs typeface="DIN Alternate Bold"/>
              </a:rPr>
              <a:t>Instalaciones industriales aplicadas a la Ingeniería y Arquitectura Hospitalaria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C4FF035-C160-C415-8B31-87437D2F91C4}"/>
              </a:ext>
            </a:extLst>
          </p:cNvPr>
          <p:cNvSpPr txBox="1">
            <a:spLocks/>
          </p:cNvSpPr>
          <p:nvPr/>
        </p:nvSpPr>
        <p:spPr>
          <a:xfrm>
            <a:off x="3385960" y="2135213"/>
            <a:ext cx="2197000" cy="553879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Ramón Cuenca Montes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Arquitectura, Ingeniería y Medio Ambiente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Viernes 28 de noviembre de 2025 a las 10 horas en el Edificio A3 / CAD 276 (Campus de las Lagunillas)</a:t>
            </a:r>
          </a:p>
        </p:txBody>
      </p:sp>
    </p:spTree>
    <p:extLst>
      <p:ext uri="{BB962C8B-B14F-4D97-AF65-F5344CB8AC3E}">
        <p14:creationId xmlns:p14="http://schemas.microsoft.com/office/powerpoint/2010/main" val="253172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del Castillo</dc:creator>
  <cp:lastModifiedBy>UJA</cp:lastModifiedBy>
  <cp:revision>16</cp:revision>
  <dcterms:created xsi:type="dcterms:W3CDTF">2020-07-02T12:05:13Z</dcterms:created>
  <dcterms:modified xsi:type="dcterms:W3CDTF">2025-11-06T12:12:03Z</dcterms:modified>
</cp:coreProperties>
</file>