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</p:sldIdLst>
  <p:sldSz cx="4387850" cy="3290888"/>
  <p:notesSz cx="6858000" cy="9144000"/>
  <p:defaultTextStyle>
    <a:defPPr>
      <a:defRPr lang="es-ES"/>
    </a:defPPr>
    <a:lvl1pPr marL="0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1pPr>
    <a:lvl2pPr marL="261219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2pPr>
    <a:lvl3pPr marL="522438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3pPr>
    <a:lvl4pPr marL="783656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4pPr>
    <a:lvl5pPr marL="1044875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5pPr>
    <a:lvl6pPr marL="1306094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6pPr>
    <a:lvl7pPr marL="1567313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7pPr>
    <a:lvl8pPr marL="1828532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8pPr>
    <a:lvl9pPr marL="2089751" algn="l" defTabSz="261219" rtl="0" eaLnBrk="1" latinLnBrk="0" hangingPunct="1">
      <a:defRPr sz="10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7" userDrawn="1">
          <p15:clr>
            <a:srgbClr val="A4A3A4"/>
          </p15:clr>
        </p15:guide>
        <p15:guide id="2" pos="13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5F0E82"/>
    <a:srgbClr val="956C00"/>
    <a:srgbClr val="A82B0B"/>
    <a:srgbClr val="007457"/>
    <a:srgbClr val="03B1FA"/>
    <a:srgbClr val="D32E5F"/>
    <a:srgbClr val="976C00"/>
    <a:srgbClr val="F72D9B"/>
    <a:srgbClr val="00B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26"/>
  </p:normalViewPr>
  <p:slideViewPr>
    <p:cSldViewPr snapToGrid="0" snapToObjects="1">
      <p:cViewPr varScale="1">
        <p:scale>
          <a:sx n="215" d="100"/>
          <a:sy n="215" d="100"/>
        </p:scale>
        <p:origin x="2034" y="174"/>
      </p:cViewPr>
      <p:guideLst>
        <p:guide orient="horz" pos="1037"/>
        <p:guide pos="1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9090" y="1022309"/>
            <a:ext cx="3729673" cy="705408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58179" y="1864837"/>
            <a:ext cx="3071495" cy="8410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7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5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3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30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8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6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04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6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313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3575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85894" y="175973"/>
            <a:ext cx="740450" cy="374338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64545" y="175973"/>
            <a:ext cx="2148219" cy="374338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9135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6315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6611" y="2114701"/>
            <a:ext cx="3729673" cy="653607"/>
          </a:xfrm>
        </p:spPr>
        <p:txBody>
          <a:bodyPr anchor="t"/>
          <a:lstStyle>
            <a:lvl1pPr algn="l">
              <a:defRPr sz="138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6611" y="1394821"/>
            <a:ext cx="3729673" cy="719881"/>
          </a:xfrm>
        </p:spPr>
        <p:txBody>
          <a:bodyPr anchor="b"/>
          <a:lstStyle>
            <a:lvl1pPr marL="0" indent="0">
              <a:buNone/>
              <a:defRPr sz="690">
                <a:solidFill>
                  <a:schemeClr val="tx1">
                    <a:tint val="75000"/>
                  </a:schemeClr>
                </a:solidFill>
              </a:defRPr>
            </a:lvl1pPr>
            <a:lvl2pPr marL="157719" indent="0">
              <a:buNone/>
              <a:defRPr sz="621">
                <a:solidFill>
                  <a:schemeClr val="tx1">
                    <a:tint val="75000"/>
                  </a:schemeClr>
                </a:solidFill>
              </a:defRPr>
            </a:lvl2pPr>
            <a:lvl3pPr marL="315438" indent="0">
              <a:buNone/>
              <a:defRPr sz="552">
                <a:solidFill>
                  <a:schemeClr val="tx1">
                    <a:tint val="75000"/>
                  </a:schemeClr>
                </a:solidFill>
              </a:defRPr>
            </a:lvl3pPr>
            <a:lvl4pPr marL="473157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4pPr>
            <a:lvl5pPr marL="630876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5pPr>
            <a:lvl6pPr marL="788594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6pPr>
            <a:lvl7pPr marL="946313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7pPr>
            <a:lvl8pPr marL="1104031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8pPr>
            <a:lvl9pPr marL="1261750" indent="0">
              <a:buNone/>
              <a:defRPr sz="4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657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64545" y="1023834"/>
            <a:ext cx="1444334" cy="2895525"/>
          </a:xfrm>
        </p:spPr>
        <p:txBody>
          <a:bodyPr/>
          <a:lstStyle>
            <a:lvl1pPr>
              <a:defRPr sz="966"/>
            </a:lvl1pPr>
            <a:lvl2pPr>
              <a:defRPr sz="828"/>
            </a:lvl2pPr>
            <a:lvl3pPr>
              <a:defRPr sz="690"/>
            </a:lvl3pPr>
            <a:lvl4pPr>
              <a:defRPr sz="621"/>
            </a:lvl4pPr>
            <a:lvl5pPr>
              <a:defRPr sz="621"/>
            </a:lvl5pPr>
            <a:lvl6pPr>
              <a:defRPr sz="621"/>
            </a:lvl6pPr>
            <a:lvl7pPr>
              <a:defRPr sz="621"/>
            </a:lvl7pPr>
            <a:lvl8pPr>
              <a:defRPr sz="621"/>
            </a:lvl8pPr>
            <a:lvl9pPr>
              <a:defRPr sz="62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82010" y="1023834"/>
            <a:ext cx="1444334" cy="2895525"/>
          </a:xfrm>
        </p:spPr>
        <p:txBody>
          <a:bodyPr/>
          <a:lstStyle>
            <a:lvl1pPr>
              <a:defRPr sz="966"/>
            </a:lvl1pPr>
            <a:lvl2pPr>
              <a:defRPr sz="828"/>
            </a:lvl2pPr>
            <a:lvl3pPr>
              <a:defRPr sz="690"/>
            </a:lvl3pPr>
            <a:lvl4pPr>
              <a:defRPr sz="621"/>
            </a:lvl4pPr>
            <a:lvl5pPr>
              <a:defRPr sz="621"/>
            </a:lvl5pPr>
            <a:lvl6pPr>
              <a:defRPr sz="621"/>
            </a:lvl6pPr>
            <a:lvl7pPr>
              <a:defRPr sz="621"/>
            </a:lvl7pPr>
            <a:lvl8pPr>
              <a:defRPr sz="621"/>
            </a:lvl8pPr>
            <a:lvl9pPr>
              <a:defRPr sz="62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823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393" y="131789"/>
            <a:ext cx="3949065" cy="548481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19394" y="736642"/>
            <a:ext cx="1938729" cy="306997"/>
          </a:xfrm>
        </p:spPr>
        <p:txBody>
          <a:bodyPr anchor="b"/>
          <a:lstStyle>
            <a:lvl1pPr marL="0" indent="0">
              <a:buNone/>
              <a:defRPr sz="828" b="1"/>
            </a:lvl1pPr>
            <a:lvl2pPr marL="157719" indent="0">
              <a:buNone/>
              <a:defRPr sz="690" b="1"/>
            </a:lvl2pPr>
            <a:lvl3pPr marL="315438" indent="0">
              <a:buNone/>
              <a:defRPr sz="621" b="1"/>
            </a:lvl3pPr>
            <a:lvl4pPr marL="473157" indent="0">
              <a:buNone/>
              <a:defRPr sz="552" b="1"/>
            </a:lvl4pPr>
            <a:lvl5pPr marL="630876" indent="0">
              <a:buNone/>
              <a:defRPr sz="552" b="1"/>
            </a:lvl5pPr>
            <a:lvl6pPr marL="788594" indent="0">
              <a:buNone/>
              <a:defRPr sz="552" b="1"/>
            </a:lvl6pPr>
            <a:lvl7pPr marL="946313" indent="0">
              <a:buNone/>
              <a:defRPr sz="552" b="1"/>
            </a:lvl7pPr>
            <a:lvl8pPr marL="1104031" indent="0">
              <a:buNone/>
              <a:defRPr sz="552" b="1"/>
            </a:lvl8pPr>
            <a:lvl9pPr marL="1261750" indent="0">
              <a:buNone/>
              <a:defRPr sz="552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19394" y="1043638"/>
            <a:ext cx="1938729" cy="1896070"/>
          </a:xfrm>
        </p:spPr>
        <p:txBody>
          <a:bodyPr/>
          <a:lstStyle>
            <a:lvl1pPr>
              <a:defRPr sz="828"/>
            </a:lvl1pPr>
            <a:lvl2pPr>
              <a:defRPr sz="690"/>
            </a:lvl2pPr>
            <a:lvl3pPr>
              <a:defRPr sz="621"/>
            </a:lvl3pPr>
            <a:lvl4pPr>
              <a:defRPr sz="552"/>
            </a:lvl4pPr>
            <a:lvl5pPr>
              <a:defRPr sz="552"/>
            </a:lvl5pPr>
            <a:lvl6pPr>
              <a:defRPr sz="552"/>
            </a:lvl6pPr>
            <a:lvl7pPr>
              <a:defRPr sz="552"/>
            </a:lvl7pPr>
            <a:lvl8pPr>
              <a:defRPr sz="552"/>
            </a:lvl8pPr>
            <a:lvl9pPr>
              <a:defRPr sz="552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228968" y="736642"/>
            <a:ext cx="1939491" cy="306997"/>
          </a:xfrm>
        </p:spPr>
        <p:txBody>
          <a:bodyPr anchor="b"/>
          <a:lstStyle>
            <a:lvl1pPr marL="0" indent="0">
              <a:buNone/>
              <a:defRPr sz="828" b="1"/>
            </a:lvl1pPr>
            <a:lvl2pPr marL="157719" indent="0">
              <a:buNone/>
              <a:defRPr sz="690" b="1"/>
            </a:lvl2pPr>
            <a:lvl3pPr marL="315438" indent="0">
              <a:buNone/>
              <a:defRPr sz="621" b="1"/>
            </a:lvl3pPr>
            <a:lvl4pPr marL="473157" indent="0">
              <a:buNone/>
              <a:defRPr sz="552" b="1"/>
            </a:lvl4pPr>
            <a:lvl5pPr marL="630876" indent="0">
              <a:buNone/>
              <a:defRPr sz="552" b="1"/>
            </a:lvl5pPr>
            <a:lvl6pPr marL="788594" indent="0">
              <a:buNone/>
              <a:defRPr sz="552" b="1"/>
            </a:lvl6pPr>
            <a:lvl7pPr marL="946313" indent="0">
              <a:buNone/>
              <a:defRPr sz="552" b="1"/>
            </a:lvl7pPr>
            <a:lvl8pPr marL="1104031" indent="0">
              <a:buNone/>
              <a:defRPr sz="552" b="1"/>
            </a:lvl8pPr>
            <a:lvl9pPr marL="1261750" indent="0">
              <a:buNone/>
              <a:defRPr sz="552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228968" y="1043638"/>
            <a:ext cx="1939491" cy="1896070"/>
          </a:xfrm>
        </p:spPr>
        <p:txBody>
          <a:bodyPr/>
          <a:lstStyle>
            <a:lvl1pPr>
              <a:defRPr sz="828"/>
            </a:lvl1pPr>
            <a:lvl2pPr>
              <a:defRPr sz="690"/>
            </a:lvl2pPr>
            <a:lvl3pPr>
              <a:defRPr sz="621"/>
            </a:lvl3pPr>
            <a:lvl4pPr>
              <a:defRPr sz="552"/>
            </a:lvl4pPr>
            <a:lvl5pPr>
              <a:defRPr sz="552"/>
            </a:lvl5pPr>
            <a:lvl6pPr>
              <a:defRPr sz="552"/>
            </a:lvl6pPr>
            <a:lvl7pPr>
              <a:defRPr sz="552"/>
            </a:lvl7pPr>
            <a:lvl8pPr>
              <a:defRPr sz="552"/>
            </a:lvl8pPr>
            <a:lvl9pPr>
              <a:defRPr sz="552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700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759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151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393" y="131027"/>
            <a:ext cx="1443573" cy="557623"/>
          </a:xfrm>
        </p:spPr>
        <p:txBody>
          <a:bodyPr anchor="b"/>
          <a:lstStyle>
            <a:lvl1pPr algn="l">
              <a:defRPr sz="69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15529" y="131028"/>
            <a:ext cx="2452930" cy="2808682"/>
          </a:xfrm>
        </p:spPr>
        <p:txBody>
          <a:bodyPr/>
          <a:lstStyle>
            <a:lvl1pPr>
              <a:defRPr sz="1104"/>
            </a:lvl1pPr>
            <a:lvl2pPr>
              <a:defRPr sz="966"/>
            </a:lvl2pPr>
            <a:lvl3pPr>
              <a:defRPr sz="828"/>
            </a:lvl3pPr>
            <a:lvl4pPr>
              <a:defRPr sz="690"/>
            </a:lvl4pPr>
            <a:lvl5pPr>
              <a:defRPr sz="690"/>
            </a:lvl5pPr>
            <a:lvl6pPr>
              <a:defRPr sz="690"/>
            </a:lvl6pPr>
            <a:lvl7pPr>
              <a:defRPr sz="690"/>
            </a:lvl7pPr>
            <a:lvl8pPr>
              <a:defRPr sz="690"/>
            </a:lvl8pPr>
            <a:lvl9pPr>
              <a:defRPr sz="69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19393" y="688651"/>
            <a:ext cx="1443573" cy="2251059"/>
          </a:xfrm>
        </p:spPr>
        <p:txBody>
          <a:bodyPr/>
          <a:lstStyle>
            <a:lvl1pPr marL="0" indent="0">
              <a:buNone/>
              <a:defRPr sz="483"/>
            </a:lvl1pPr>
            <a:lvl2pPr marL="157719" indent="0">
              <a:buNone/>
              <a:defRPr sz="414"/>
            </a:lvl2pPr>
            <a:lvl3pPr marL="315438" indent="0">
              <a:buNone/>
              <a:defRPr sz="345"/>
            </a:lvl3pPr>
            <a:lvl4pPr marL="473157" indent="0">
              <a:buNone/>
              <a:defRPr sz="310"/>
            </a:lvl4pPr>
            <a:lvl5pPr marL="630876" indent="0">
              <a:buNone/>
              <a:defRPr sz="310"/>
            </a:lvl5pPr>
            <a:lvl6pPr marL="788594" indent="0">
              <a:buNone/>
              <a:defRPr sz="310"/>
            </a:lvl6pPr>
            <a:lvl7pPr marL="946313" indent="0">
              <a:buNone/>
              <a:defRPr sz="310"/>
            </a:lvl7pPr>
            <a:lvl8pPr marL="1104031" indent="0">
              <a:buNone/>
              <a:defRPr sz="310"/>
            </a:lvl8pPr>
            <a:lvl9pPr marL="1261750" indent="0">
              <a:buNone/>
              <a:defRPr sz="31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002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0050" y="2303622"/>
            <a:ext cx="2632710" cy="271956"/>
          </a:xfrm>
        </p:spPr>
        <p:txBody>
          <a:bodyPr anchor="b"/>
          <a:lstStyle>
            <a:lvl1pPr algn="l">
              <a:defRPr sz="69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860050" y="294048"/>
            <a:ext cx="2632710" cy="1974533"/>
          </a:xfrm>
        </p:spPr>
        <p:txBody>
          <a:bodyPr/>
          <a:lstStyle>
            <a:lvl1pPr marL="0" indent="0">
              <a:buNone/>
              <a:defRPr sz="1104"/>
            </a:lvl1pPr>
            <a:lvl2pPr marL="157719" indent="0">
              <a:buNone/>
              <a:defRPr sz="966"/>
            </a:lvl2pPr>
            <a:lvl3pPr marL="315438" indent="0">
              <a:buNone/>
              <a:defRPr sz="828"/>
            </a:lvl3pPr>
            <a:lvl4pPr marL="473157" indent="0">
              <a:buNone/>
              <a:defRPr sz="690"/>
            </a:lvl4pPr>
            <a:lvl5pPr marL="630876" indent="0">
              <a:buNone/>
              <a:defRPr sz="690"/>
            </a:lvl5pPr>
            <a:lvl6pPr marL="788594" indent="0">
              <a:buNone/>
              <a:defRPr sz="690"/>
            </a:lvl6pPr>
            <a:lvl7pPr marL="946313" indent="0">
              <a:buNone/>
              <a:defRPr sz="690"/>
            </a:lvl7pPr>
            <a:lvl8pPr marL="1104031" indent="0">
              <a:buNone/>
              <a:defRPr sz="690"/>
            </a:lvl8pPr>
            <a:lvl9pPr marL="1261750" indent="0">
              <a:buNone/>
              <a:defRPr sz="69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60050" y="2575578"/>
            <a:ext cx="2632710" cy="386222"/>
          </a:xfrm>
        </p:spPr>
        <p:txBody>
          <a:bodyPr/>
          <a:lstStyle>
            <a:lvl1pPr marL="0" indent="0">
              <a:buNone/>
              <a:defRPr sz="483"/>
            </a:lvl1pPr>
            <a:lvl2pPr marL="157719" indent="0">
              <a:buNone/>
              <a:defRPr sz="414"/>
            </a:lvl2pPr>
            <a:lvl3pPr marL="315438" indent="0">
              <a:buNone/>
              <a:defRPr sz="345"/>
            </a:lvl3pPr>
            <a:lvl4pPr marL="473157" indent="0">
              <a:buNone/>
              <a:defRPr sz="310"/>
            </a:lvl4pPr>
            <a:lvl5pPr marL="630876" indent="0">
              <a:buNone/>
              <a:defRPr sz="310"/>
            </a:lvl5pPr>
            <a:lvl6pPr marL="788594" indent="0">
              <a:buNone/>
              <a:defRPr sz="310"/>
            </a:lvl6pPr>
            <a:lvl7pPr marL="946313" indent="0">
              <a:buNone/>
              <a:defRPr sz="310"/>
            </a:lvl7pPr>
            <a:lvl8pPr marL="1104031" indent="0">
              <a:buNone/>
              <a:defRPr sz="310"/>
            </a:lvl8pPr>
            <a:lvl9pPr marL="1261750" indent="0">
              <a:buNone/>
              <a:defRPr sz="31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8002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19393" y="131789"/>
            <a:ext cx="3949065" cy="548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19393" y="767875"/>
            <a:ext cx="3949065" cy="2171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19393" y="3050168"/>
            <a:ext cx="1023831" cy="175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22D0E-7D22-FA47-8100-FAB9F139E705}" type="datetimeFigureOut">
              <a:rPr lang="es-ES" smtClean="0"/>
              <a:t>02/12/2025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99182" y="3050168"/>
            <a:ext cx="1389486" cy="175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144626" y="3050168"/>
            <a:ext cx="1023831" cy="175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3475B-009F-2348-A0E1-8AAA849D77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656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7719" rtl="0" eaLnBrk="1" latinLnBrk="0" hangingPunct="1">
        <a:spcBef>
          <a:spcPct val="0"/>
        </a:spcBef>
        <a:buNone/>
        <a:defRPr sz="15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8289" indent="-118289" algn="l" defTabSz="157719" rtl="0" eaLnBrk="1" latinLnBrk="0" hangingPunct="1">
        <a:spcBef>
          <a:spcPct val="20000"/>
        </a:spcBef>
        <a:buFont typeface="Arial"/>
        <a:buChar char="•"/>
        <a:defRPr sz="1104" kern="1200">
          <a:solidFill>
            <a:schemeClr val="tx1"/>
          </a:solidFill>
          <a:latin typeface="+mn-lt"/>
          <a:ea typeface="+mn-ea"/>
          <a:cs typeface="+mn-cs"/>
        </a:defRPr>
      </a:lvl1pPr>
      <a:lvl2pPr marL="256293" indent="-98574" algn="l" defTabSz="157719" rtl="0" eaLnBrk="1" latinLnBrk="0" hangingPunct="1">
        <a:spcBef>
          <a:spcPct val="20000"/>
        </a:spcBef>
        <a:buFont typeface="Arial"/>
        <a:buChar char="–"/>
        <a:defRPr sz="966" kern="1200">
          <a:solidFill>
            <a:schemeClr val="tx1"/>
          </a:solidFill>
          <a:latin typeface="+mn-lt"/>
          <a:ea typeface="+mn-ea"/>
          <a:cs typeface="+mn-cs"/>
        </a:defRPr>
      </a:lvl2pPr>
      <a:lvl3pPr marL="394296" indent="-78859" algn="l" defTabSz="157719" rtl="0" eaLnBrk="1" latinLnBrk="0" hangingPunct="1">
        <a:spcBef>
          <a:spcPct val="20000"/>
        </a:spcBef>
        <a:buFont typeface="Arial"/>
        <a:buChar char="•"/>
        <a:defRPr sz="828" kern="1200">
          <a:solidFill>
            <a:schemeClr val="tx1"/>
          </a:solidFill>
          <a:latin typeface="+mn-lt"/>
          <a:ea typeface="+mn-ea"/>
          <a:cs typeface="+mn-cs"/>
        </a:defRPr>
      </a:lvl3pPr>
      <a:lvl4pPr marL="552015" indent="-78859" algn="l" defTabSz="157719" rtl="0" eaLnBrk="1" latinLnBrk="0" hangingPunct="1">
        <a:spcBef>
          <a:spcPct val="20000"/>
        </a:spcBef>
        <a:buFont typeface="Arial"/>
        <a:buChar char="–"/>
        <a:defRPr sz="690" kern="1200">
          <a:solidFill>
            <a:schemeClr val="tx1"/>
          </a:solidFill>
          <a:latin typeface="+mn-lt"/>
          <a:ea typeface="+mn-ea"/>
          <a:cs typeface="+mn-cs"/>
        </a:defRPr>
      </a:lvl4pPr>
      <a:lvl5pPr marL="709734" indent="-78859" algn="l" defTabSz="157719" rtl="0" eaLnBrk="1" latinLnBrk="0" hangingPunct="1">
        <a:spcBef>
          <a:spcPct val="20000"/>
        </a:spcBef>
        <a:buFont typeface="Arial"/>
        <a:buChar char="»"/>
        <a:defRPr sz="690" kern="1200">
          <a:solidFill>
            <a:schemeClr val="tx1"/>
          </a:solidFill>
          <a:latin typeface="+mn-lt"/>
          <a:ea typeface="+mn-ea"/>
          <a:cs typeface="+mn-cs"/>
        </a:defRPr>
      </a:lvl5pPr>
      <a:lvl6pPr marL="867453" indent="-78859" algn="l" defTabSz="157719" rtl="0" eaLnBrk="1" latinLnBrk="0" hangingPunct="1">
        <a:spcBef>
          <a:spcPct val="20000"/>
        </a:spcBef>
        <a:buFont typeface="Arial"/>
        <a:buChar char="•"/>
        <a:defRPr sz="690" kern="1200">
          <a:solidFill>
            <a:schemeClr val="tx1"/>
          </a:solidFill>
          <a:latin typeface="+mn-lt"/>
          <a:ea typeface="+mn-ea"/>
          <a:cs typeface="+mn-cs"/>
        </a:defRPr>
      </a:lvl6pPr>
      <a:lvl7pPr marL="1025172" indent="-78859" algn="l" defTabSz="157719" rtl="0" eaLnBrk="1" latinLnBrk="0" hangingPunct="1">
        <a:spcBef>
          <a:spcPct val="20000"/>
        </a:spcBef>
        <a:buFont typeface="Arial"/>
        <a:buChar char="•"/>
        <a:defRPr sz="690" kern="1200">
          <a:solidFill>
            <a:schemeClr val="tx1"/>
          </a:solidFill>
          <a:latin typeface="+mn-lt"/>
          <a:ea typeface="+mn-ea"/>
          <a:cs typeface="+mn-cs"/>
        </a:defRPr>
      </a:lvl7pPr>
      <a:lvl8pPr marL="1182891" indent="-78859" algn="l" defTabSz="157719" rtl="0" eaLnBrk="1" latinLnBrk="0" hangingPunct="1">
        <a:spcBef>
          <a:spcPct val="20000"/>
        </a:spcBef>
        <a:buFont typeface="Arial"/>
        <a:buChar char="•"/>
        <a:defRPr sz="690" kern="1200">
          <a:solidFill>
            <a:schemeClr val="tx1"/>
          </a:solidFill>
          <a:latin typeface="+mn-lt"/>
          <a:ea typeface="+mn-ea"/>
          <a:cs typeface="+mn-cs"/>
        </a:defRPr>
      </a:lvl8pPr>
      <a:lvl9pPr marL="1340610" indent="-78859" algn="l" defTabSz="157719" rtl="0" eaLnBrk="1" latinLnBrk="0" hangingPunct="1">
        <a:spcBef>
          <a:spcPct val="20000"/>
        </a:spcBef>
        <a:buFont typeface="Arial"/>
        <a:buChar char="•"/>
        <a:defRPr sz="6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1pPr>
      <a:lvl2pPr marL="157719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2pPr>
      <a:lvl3pPr marL="315438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3pPr>
      <a:lvl4pPr marL="473157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4pPr>
      <a:lvl5pPr marL="630876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5pPr>
      <a:lvl6pPr marL="788594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6pPr>
      <a:lvl7pPr marL="946313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7pPr>
      <a:lvl8pPr marL="1104031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8pPr>
      <a:lvl9pPr marL="1261750" algn="l" defTabSz="157719" rtl="0" eaLnBrk="1" latinLnBrk="0" hangingPunct="1">
        <a:defRPr sz="6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FBAEF778-9F8B-B153-609C-07171AC11C20}"/>
              </a:ext>
            </a:extLst>
          </p:cNvPr>
          <p:cNvSpPr txBox="1"/>
          <p:nvPr/>
        </p:nvSpPr>
        <p:spPr>
          <a:xfrm>
            <a:off x="1584244" y="461206"/>
            <a:ext cx="2589629" cy="646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799" b="1" dirty="0">
                <a:latin typeface="+mj-lt"/>
                <a:cs typeface="DIN Alternate Bold"/>
              </a:rPr>
              <a:t>XIII Ciclo de Conferencias de Estudios de Postgrado</a:t>
            </a:r>
            <a:endParaRPr lang="es-ES" sz="1799" b="1" dirty="0">
              <a:solidFill>
                <a:srgbClr val="008000"/>
              </a:solidFill>
              <a:latin typeface="+mj-lt"/>
              <a:cs typeface="DIN Alternate Bold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5C8E113-FF2F-F2F9-5216-36E0F0175B4B}"/>
              </a:ext>
            </a:extLst>
          </p:cNvPr>
          <p:cNvSpPr txBox="1"/>
          <p:nvPr/>
        </p:nvSpPr>
        <p:spPr>
          <a:xfrm>
            <a:off x="1584244" y="1093937"/>
            <a:ext cx="219356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050" b="1" i="1" dirty="0">
                <a:solidFill>
                  <a:srgbClr val="5F0E82"/>
                </a:solidFill>
                <a:latin typeface="+mj-lt"/>
                <a:cs typeface="DIN Alternate Bold"/>
              </a:rPr>
              <a:t>Máster Universitario en: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84DCF53-9F6A-01DE-3217-3D782787BC9D}"/>
              </a:ext>
            </a:extLst>
          </p:cNvPr>
          <p:cNvSpPr txBox="1"/>
          <p:nvPr/>
        </p:nvSpPr>
        <p:spPr>
          <a:xfrm>
            <a:off x="1584244" y="1293327"/>
            <a:ext cx="2429681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050" b="1" i="1" dirty="0">
                <a:solidFill>
                  <a:srgbClr val="5F0E82"/>
                </a:solidFill>
                <a:latin typeface="+mj-lt"/>
                <a:cs typeface="DIN Alternate Bold"/>
              </a:rPr>
              <a:t>INGENIERÍA INDUSTRIAL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F9F2012-1F31-65D5-FDF5-0CFBCFEB4718}"/>
              </a:ext>
            </a:extLst>
          </p:cNvPr>
          <p:cNvSpPr txBox="1"/>
          <p:nvPr/>
        </p:nvSpPr>
        <p:spPr>
          <a:xfrm>
            <a:off x="1603206" y="1635055"/>
            <a:ext cx="27183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900" b="1" dirty="0">
                <a:solidFill>
                  <a:srgbClr val="007358"/>
                </a:solidFill>
                <a:latin typeface="+mj-lt"/>
                <a:cs typeface="DIN Alternate Bold"/>
              </a:rPr>
              <a:t>Ejecución y dirección de obra de estructuras en centrales </a:t>
            </a:r>
            <a:r>
              <a:rPr lang="es-ES" sz="900" b="1" dirty="0" err="1">
                <a:solidFill>
                  <a:srgbClr val="007358"/>
                </a:solidFill>
                <a:latin typeface="+mj-lt"/>
                <a:cs typeface="DIN Alternate Bold"/>
              </a:rPr>
              <a:t>termosolares</a:t>
            </a:r>
            <a:endParaRPr lang="es-ES" sz="1050" b="1" dirty="0">
              <a:solidFill>
                <a:srgbClr val="007358"/>
              </a:solidFill>
              <a:latin typeface="+mj-lt"/>
              <a:cs typeface="DIN Alternate Bold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A736B94-FC36-C127-ED16-D895281DF8E5}"/>
              </a:ext>
            </a:extLst>
          </p:cNvPr>
          <p:cNvSpPr txBox="1"/>
          <p:nvPr/>
        </p:nvSpPr>
        <p:spPr>
          <a:xfrm>
            <a:off x="1553213" y="2008764"/>
            <a:ext cx="287917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8571" indent="-98571">
              <a:buFontTx/>
              <a:buChar char="-"/>
            </a:pPr>
            <a:r>
              <a:rPr lang="es-ES" sz="825" dirty="0">
                <a:latin typeface="+mj-lt"/>
                <a:cs typeface="DIN Alternate Bold"/>
              </a:rPr>
              <a:t>Alfonso Jesús Herrera Torres</a:t>
            </a:r>
          </a:p>
          <a:p>
            <a:pPr marL="98571" indent="-98571">
              <a:buFontTx/>
              <a:buChar char="-"/>
            </a:pPr>
            <a:r>
              <a:rPr lang="es-ES" sz="825" dirty="0">
                <a:latin typeface="+mj-lt"/>
                <a:cs typeface="DIN Alternate Bold"/>
              </a:rPr>
              <a:t>Gabinetes de Ingeniería, Gestión y Antropología (GIGA)</a:t>
            </a:r>
          </a:p>
          <a:p>
            <a:pPr marL="98571" indent="-98571">
              <a:buFontTx/>
              <a:buChar char="-"/>
            </a:pPr>
            <a:r>
              <a:rPr lang="es-ES" sz="825" dirty="0">
                <a:latin typeface="+mj-lt"/>
                <a:cs typeface="DIN Alternate Bold"/>
              </a:rPr>
              <a:t>Martes 16 de diciembre a las 8:30 h en el Edificio C4 / Aula  9 (Campus de las Lagunillas)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D549FFD3-7CC5-1FAD-F835-FA7B12549F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411919"/>
            <a:ext cx="1762001" cy="24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639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59</Words>
  <Application>Microsoft Office PowerPoint</Application>
  <PresentationFormat>Personalizado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del Castillo</dc:creator>
  <cp:lastModifiedBy>UJA</cp:lastModifiedBy>
  <cp:revision>24</cp:revision>
  <dcterms:created xsi:type="dcterms:W3CDTF">2020-07-02T12:05:13Z</dcterms:created>
  <dcterms:modified xsi:type="dcterms:W3CDTF">2025-12-02T12:23:14Z</dcterms:modified>
</cp:coreProperties>
</file>